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4" r:id="rId3"/>
    <p:sldId id="260" r:id="rId4"/>
    <p:sldId id="258" r:id="rId5"/>
    <p:sldId id="259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92" r:id="rId27"/>
    <p:sldId id="284" r:id="rId28"/>
    <p:sldId id="285" r:id="rId29"/>
    <p:sldId id="286" r:id="rId30"/>
    <p:sldId id="315" r:id="rId31"/>
    <p:sldId id="316" r:id="rId32"/>
    <p:sldId id="317" r:id="rId33"/>
    <p:sldId id="318" r:id="rId34"/>
    <p:sldId id="319" r:id="rId35"/>
    <p:sldId id="288" r:id="rId36"/>
    <p:sldId id="289" r:id="rId37"/>
    <p:sldId id="290" r:id="rId38"/>
    <p:sldId id="293" r:id="rId39"/>
    <p:sldId id="300" r:id="rId40"/>
    <p:sldId id="294" r:id="rId41"/>
    <p:sldId id="296" r:id="rId42"/>
    <p:sldId id="297" r:id="rId43"/>
    <p:sldId id="298" r:id="rId44"/>
    <p:sldId id="299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17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4E05-A3DD-4C38-BF9A-DA134C53E251}" type="datetimeFigureOut">
              <a:rPr lang="en-AU" smtClean="0"/>
              <a:t>3/09/2012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2487-3A82-45DB-A508-136DBE343A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981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4E05-A3DD-4C38-BF9A-DA134C53E251}" type="datetimeFigureOut">
              <a:rPr lang="en-AU" smtClean="0"/>
              <a:t>3/09/2012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2487-3A82-45DB-A508-136DBE343A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721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4E05-A3DD-4C38-BF9A-DA134C53E251}" type="datetimeFigureOut">
              <a:rPr lang="en-AU" smtClean="0"/>
              <a:t>3/09/2012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2487-3A82-45DB-A508-136DBE343A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59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4E05-A3DD-4C38-BF9A-DA134C53E251}" type="datetimeFigureOut">
              <a:rPr lang="en-AU" smtClean="0"/>
              <a:t>3/09/2012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2487-3A82-45DB-A508-136DBE343A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5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4E05-A3DD-4C38-BF9A-DA134C53E251}" type="datetimeFigureOut">
              <a:rPr lang="en-AU" smtClean="0"/>
              <a:t>3/09/2012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2487-3A82-45DB-A508-136DBE343A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72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4E05-A3DD-4C38-BF9A-DA134C53E251}" type="datetimeFigureOut">
              <a:rPr lang="en-AU" smtClean="0"/>
              <a:t>3/09/2012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2487-3A82-45DB-A508-136DBE343A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84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4E05-A3DD-4C38-BF9A-DA134C53E251}" type="datetimeFigureOut">
              <a:rPr lang="en-AU" smtClean="0"/>
              <a:t>3/09/2012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2487-3A82-45DB-A508-136DBE343A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08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4E05-A3DD-4C38-BF9A-DA134C53E251}" type="datetimeFigureOut">
              <a:rPr lang="en-AU" smtClean="0"/>
              <a:t>3/09/2012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2487-3A82-45DB-A508-136DBE343A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078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4E05-A3DD-4C38-BF9A-DA134C53E251}" type="datetimeFigureOut">
              <a:rPr lang="en-AU" smtClean="0"/>
              <a:t>3/09/2012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2487-3A82-45DB-A508-136DBE343A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503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4E05-A3DD-4C38-BF9A-DA134C53E251}" type="datetimeFigureOut">
              <a:rPr lang="en-AU" smtClean="0"/>
              <a:t>3/09/2012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2487-3A82-45DB-A508-136DBE343A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123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4E05-A3DD-4C38-BF9A-DA134C53E251}" type="datetimeFigureOut">
              <a:rPr lang="en-AU" smtClean="0"/>
              <a:t>3/09/2012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2487-3A82-45DB-A508-136DBE343A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814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94E05-A3DD-4C38-BF9A-DA134C53E251}" type="datetimeFigureOut">
              <a:rPr lang="en-AU" smtClean="0"/>
              <a:t>3/09/2012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E2487-3A82-45DB-A508-136DBE343A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827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1 (3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548680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solidFill>
                  <a:schemeClr val="bg1"/>
                </a:solidFill>
                <a:latin typeface="Forte" pitchFamily="66" charset="0"/>
              </a:rPr>
              <a:t>Red Earth Connection</a:t>
            </a:r>
            <a:br>
              <a:rPr lang="en-AU" dirty="0" smtClean="0">
                <a:solidFill>
                  <a:schemeClr val="bg1"/>
                </a:solidFill>
                <a:latin typeface="Forte" pitchFamily="66" charset="0"/>
              </a:rPr>
            </a:br>
            <a:r>
              <a:rPr lang="en-AU" dirty="0" smtClean="0">
                <a:solidFill>
                  <a:schemeClr val="bg1"/>
                </a:solidFill>
                <a:latin typeface="Forte" pitchFamily="66" charset="0"/>
              </a:rPr>
              <a:t>Nudgee Buru Immersion</a:t>
            </a:r>
            <a:endParaRPr lang="en-AU" dirty="0">
              <a:solidFill>
                <a:schemeClr val="bg1"/>
              </a:solidFill>
              <a:latin typeface="Fort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17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2 (1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29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2 (12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857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2 (15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271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2 (15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22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3 (3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5621" y="634478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solidFill>
                  <a:schemeClr val="bg1"/>
                </a:solidFill>
                <a:latin typeface="Forte" pitchFamily="66" charset="0"/>
              </a:rPr>
              <a:t>Justice and Solidarity</a:t>
            </a:r>
            <a:endParaRPr lang="en-AU" dirty="0">
              <a:solidFill>
                <a:schemeClr val="bg1"/>
              </a:solidFill>
              <a:latin typeface="Fort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4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3 (3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43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3 (20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09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4 (27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31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4 (29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05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4 (29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36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0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4 (29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48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5 (5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48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5 (5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22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5 (7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28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5 (10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51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5 (1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01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8 (2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6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6 (1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32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6 (20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75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7 (3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965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1 (13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5536" y="634479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solidFill>
                  <a:schemeClr val="bg1"/>
                </a:solidFill>
                <a:latin typeface="Forte" pitchFamily="66" charset="0"/>
              </a:rPr>
              <a:t>Gospel Spirituality</a:t>
            </a:r>
            <a:endParaRPr lang="en-AU" dirty="0">
              <a:solidFill>
                <a:schemeClr val="bg1"/>
              </a:solidFill>
              <a:latin typeface="Fort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4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6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2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1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01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20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8 (17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332656" y="950863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solidFill>
                  <a:schemeClr val="bg1"/>
                </a:solidFill>
                <a:latin typeface="Forte" pitchFamily="66" charset="0"/>
              </a:rPr>
              <a:t>Liberating Education</a:t>
            </a:r>
            <a:endParaRPr lang="en-AU" dirty="0">
              <a:solidFill>
                <a:schemeClr val="bg1"/>
              </a:solidFill>
              <a:latin typeface="Fort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31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8 (19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09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8 (20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52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9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92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9 (25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1520" y="634478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solidFill>
                  <a:schemeClr val="bg1"/>
                </a:solidFill>
                <a:latin typeface="Forte" pitchFamily="66" charset="0"/>
              </a:rPr>
              <a:t>Inclusive Community</a:t>
            </a:r>
            <a:endParaRPr lang="en-AU" dirty="0">
              <a:solidFill>
                <a:schemeClr val="bg1"/>
              </a:solidFill>
              <a:latin typeface="Fort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37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1 (10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36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9 (12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3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9 (13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5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9 (17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76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9 (2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55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9 (22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49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9 (27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398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9 (27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1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9 (28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02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9 (38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53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2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10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87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1 (13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3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10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10 (4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20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2 (5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21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2 (8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29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2 (10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31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_2012_Day 2 (10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712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">
        <p:cut/>
      </p:transition>
    </mc:Choice>
    <mc:Fallback xmlns="">
      <p:transition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12</Words>
  <Application>Microsoft Office PowerPoint</Application>
  <PresentationFormat>On-screen Show (4:3)</PresentationFormat>
  <Paragraphs>5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Earth Connection Nudgee Buru Immersion</dc:title>
  <dc:creator>HPNB-MASTER1</dc:creator>
  <cp:lastModifiedBy>HPNB-MASTER1</cp:lastModifiedBy>
  <cp:revision>3</cp:revision>
  <dcterms:created xsi:type="dcterms:W3CDTF">2012-09-03T02:59:38Z</dcterms:created>
  <dcterms:modified xsi:type="dcterms:W3CDTF">2012-09-03T03:22:08Z</dcterms:modified>
</cp:coreProperties>
</file>